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Amatic SC" panose="020B0604020202020204" charset="-79"/>
      <p:regular r:id="rId13"/>
      <p:bold r:id="rId14"/>
    </p:embeddedFont>
    <p:embeddedFont>
      <p:font typeface="Source Code Pro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3a178db1e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3a178db1e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39954de0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39954de0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39954de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39954de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3a178db1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3a178db1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3a178db1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3a178db1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3a178db1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3a178db1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3a178db1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3a178db1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3a178db1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3a178db1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3a178db1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73a178db1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Growth Observations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t="20876" b="23079"/>
          <a:stretch/>
        </p:blipFill>
        <p:spPr>
          <a:xfrm>
            <a:off x="3660924" y="3949475"/>
            <a:ext cx="1865675" cy="7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A64525-2C53-43DB-A008-13BC069FF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20" y="4450159"/>
            <a:ext cx="548982" cy="548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5D16F-9A5C-4B73-A742-D429BCBC4516}"/>
              </a:ext>
            </a:extLst>
          </p:cNvPr>
          <p:cNvSpPr txBox="1"/>
          <p:nvPr/>
        </p:nvSpPr>
        <p:spPr>
          <a:xfrm>
            <a:off x="204053" y="3496052"/>
            <a:ext cx="1782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the speaker icon to listen to the audio version of the slide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9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think plants need to grow?</a:t>
            </a: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1"/>
          </p:nvPr>
        </p:nvSpPr>
        <p:spPr>
          <a:xfrm>
            <a:off x="618525" y="1732875"/>
            <a:ext cx="5440800" cy="26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Plants need water, sunlight, and soil to grow. 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Think about where plants might grow well around where you live, and maybe even try growing a plant yourself!</a:t>
            </a:r>
            <a:endParaRPr sz="2000"/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5">
            <a:alphaModFix/>
          </a:blip>
          <a:srcRect l="10799" t="4455" r="3215" b="9196"/>
          <a:stretch/>
        </p:blipFill>
        <p:spPr>
          <a:xfrm>
            <a:off x="6227150" y="1834563"/>
            <a:ext cx="2304650" cy="24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369EE1D1-A754-44ED-98DA-16F50959A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8410" y="472699"/>
            <a:ext cx="587402" cy="587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28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 we are going to think about what plants need to grow.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think plants need to grow?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2050" y="3320975"/>
            <a:ext cx="3219898" cy="170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FA459936-EEDE-4DB2-93D7-4368D04F5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044" y="3386258"/>
            <a:ext cx="694978" cy="694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843650"/>
            <a:ext cx="8520600" cy="18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What changes do you notice with the seasons?</a:t>
            </a:r>
            <a:endParaRPr sz="2000" dirty="0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Fall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Winter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Spring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Summer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4625" y="3965775"/>
            <a:ext cx="5688625" cy="11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153000" y="177750"/>
            <a:ext cx="86793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We are going to look at different pictures that show plants growing during the 4 seasons. We are going to make observations about what is different and how that might affect plants and their growth.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FA5772ED-1FB7-4C41-9779-CF3079CB2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4235" y="1754550"/>
            <a:ext cx="718030" cy="718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234925" y="7790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notice about plants in the summer?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6534675" y="1182700"/>
            <a:ext cx="26034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is the weather like in the summer?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25" y="1067363"/>
            <a:ext cx="6511701" cy="36628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603825" y="2571750"/>
            <a:ext cx="2465100" cy="21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It doesn’t usually rain in the summer.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The days are longer, which means more sun and warmer temperatures.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10B92672-F06A-4CC4-9635-58D5BCF5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5551" y="196562"/>
            <a:ext cx="563675" cy="56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10862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notice about plants in the fall?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6991950" y="1297650"/>
            <a:ext cx="1888500" cy="12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is the weather like in the fall?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825" y="1032438"/>
            <a:ext cx="6667500" cy="3495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6728400" y="2702375"/>
            <a:ext cx="2415600" cy="20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It gets colder in the fall.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The days are shorter than in the summer, which means there is less sun.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71F0C6A4-E7DA-4492-9661-F0228834E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3254" y="378020"/>
            <a:ext cx="531605" cy="531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66775" y="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notice about plants in the winter?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6720225" y="1228675"/>
            <a:ext cx="2112000" cy="12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is the weather like in the winter?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625" y="797750"/>
            <a:ext cx="6303075" cy="42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6461700" y="2678900"/>
            <a:ext cx="2682300" cy="15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It rains more in the winter.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The days are short, so there is not much sun.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473A0F63-2ED3-499F-AAA5-89CF437AB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6758" y="173912"/>
            <a:ext cx="560617" cy="560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219850" y="1091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notice about plants in the spring?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6322225" y="1228675"/>
            <a:ext cx="25101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is the weather like in the spring?</a:t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993775"/>
            <a:ext cx="5715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6123225" y="2571750"/>
            <a:ext cx="2785500" cy="22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It rains more in the spring.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Code Pro"/>
              <a:buChar char="●"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The days are longer than during winter, which means more sun.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86BB8425-D311-41FE-BABF-2057B900A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0188" y="336750"/>
            <a:ext cx="491213" cy="491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235600" y="239550"/>
            <a:ext cx="8520600" cy="19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Think about the 4 seasons and the photos you just saw.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In which season did you notice the most growth? Why?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5904375" y="2828450"/>
            <a:ext cx="2502300" cy="1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I noticed that spring had the most growth. I think this because during spring it rains a lot and the sun shines for more hours.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4525" y="2348775"/>
            <a:ext cx="3709000" cy="279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600" y="4145825"/>
            <a:ext cx="4818925" cy="99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8D0D5263-4017-49B4-8AEF-8A48E8FFA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994" y="2706647"/>
            <a:ext cx="685725" cy="68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1254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outside or look out your window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0" y="99805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What season is it?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What do you notice about the plants growing around where you live? Are they in places that gets lots of sun or water?</a:t>
            </a:r>
            <a:endParaRPr sz="20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7" name="Google Shape;117;p21"/>
          <p:cNvSpPr txBox="1"/>
          <p:nvPr/>
        </p:nvSpPr>
        <p:spPr>
          <a:xfrm>
            <a:off x="2435650" y="1504800"/>
            <a:ext cx="17958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Spring!</a:t>
            </a:r>
            <a:endParaRPr sz="1800" b="1">
              <a:solidFill>
                <a:srgbClr val="38761D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350" y="3018251"/>
            <a:ext cx="2881275" cy="217104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5908875" y="3333275"/>
            <a:ext cx="1867200" cy="1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I notice the plants in the shade are smaller than the plants in the sun.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625" y="3424875"/>
            <a:ext cx="1962425" cy="15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48ACC5AF-B42F-4FC4-ADD4-B43FD8846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0313" y="216906"/>
            <a:ext cx="618137" cy="61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395</Words>
  <Application>Microsoft Office PowerPoint</Application>
  <PresentationFormat>On-screen Show (16:9)</PresentationFormat>
  <Paragraphs>39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Source Code Pro</vt:lpstr>
      <vt:lpstr>Amatic SC</vt:lpstr>
      <vt:lpstr>Beach Day</vt:lpstr>
      <vt:lpstr>Plant Growth Observations</vt:lpstr>
      <vt:lpstr>Today we are going to think about what plants need to grow.  What do you think plants need to grow?</vt:lpstr>
      <vt:lpstr>PowerPoint Presentation</vt:lpstr>
      <vt:lpstr>What do you notice about plants in the summer?</vt:lpstr>
      <vt:lpstr>What do you notice about plants in the fall?</vt:lpstr>
      <vt:lpstr>What do you notice about plants in the winter?</vt:lpstr>
      <vt:lpstr>What do you notice about plants in the spring?</vt:lpstr>
      <vt:lpstr>PowerPoint Presentation</vt:lpstr>
      <vt:lpstr>go outside or look out your window</vt:lpstr>
      <vt:lpstr>What do you think plants need to grow?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Growth Observations</dc:title>
  <dc:creator>Elise Scheuermann</dc:creator>
  <cp:lastModifiedBy>Elise Scheuermann</cp:lastModifiedBy>
  <cp:revision>2</cp:revision>
  <dcterms:modified xsi:type="dcterms:W3CDTF">2020-04-28T15:50:01Z</dcterms:modified>
</cp:coreProperties>
</file>