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bHEFonUHCiUTY5pnyK/e30wEr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Felicia Van Stolk"/>
  <p:cmAuthor clrIdx="1" id="1" initials="" lastIdx="1" name="Marisa Gom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5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4.xml"/><Relationship Id="rId21" Type="http://schemas.openxmlformats.org/officeDocument/2006/relationships/font" Target="fonts/SourceCodePr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SourceCodePro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maticS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7-23T19:40:29.143">
    <p:pos x="404" y="2133"/>
    <p:text>+marisa@santacruzmuseum.org Do you know if the audio that was recorded on the english version can also be put onto this? Might be cool to have the narration, even in English.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1OYbHs"/>
      </p:ext>
    </p:extLst>
  </p:cm>
  <p:cm authorId="1" idx="1" dt="2020-07-23T19:40:29.143">
    <p:pos x="404" y="2133"/>
    <p:text>I'd have to copy everything over to the pptx file that has the audio because the audio doesn't exist anywhere else and save a new version, but yeah, we can do that before uploading.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KBAauI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do you think plants need to grow?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Plants need water, sunlight, and soil to grow.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Think about where plants might grow well around where you live, and maybe even try growing a plant yourself!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Today we are going to think about what plants need to grow.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do you think plants need to grow?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are going to look at different pictures that show plants growing during the 4 seasons. We are going to make observations about what is different and how that might affect plants and their growth.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changes do you notice with the seasons?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Fall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Winter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Spring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Summer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do you notice about plants during the summer?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is the weather like during the summer?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 doesn’t usually rain in the summer.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days are longer, which means more sun and warmer temperatures.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do you notice about plants in the fall?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is the weather like in the fall?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 gets colder in the fall.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days are shorter than in the summer, which means there is less sun.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do you notice about plants in the winter?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is the weather like in the winter?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 rains more in the winter.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days are short, so there is not much sun.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do you notice about plants in the spring?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is the weather like in the spring?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 rains more in the spring.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days are longer than during winter, which means more sun.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Think about the 4 seasons and the photos you just saw.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 which season did you notice the most growth? Why?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 noticed that spring had the most growth. I think this because during spring it rains a lot and the sun shines for more hours.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go outside or look out your window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season is it? spring!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do you notice about the plants growing around where you live? Are they in places that gets lots of sun or water?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 notice the plants in the shade are smaller than the plants in the sun.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1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1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1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50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Observaciones de crecimiento de Plantas</a:t>
            </a:r>
            <a:endParaRPr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23079" l="0" r="0" t="20876"/>
          <a:stretch/>
        </p:blipFill>
        <p:spPr>
          <a:xfrm>
            <a:off x="3660924" y="3949475"/>
            <a:ext cx="1865675" cy="7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7345" y="4062571"/>
            <a:ext cx="548982" cy="5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204053" y="3496052"/>
            <a:ext cx="17826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speaker icon to listen </a:t>
            </a:r>
            <a:r>
              <a:rPr lang="en"/>
              <a:t>t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the English audio version of the slide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title"/>
          </p:nvPr>
        </p:nvSpPr>
        <p:spPr>
          <a:xfrm>
            <a:off x="311700" y="292850"/>
            <a:ext cx="85206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¿Qué crees que las plantas necesitan para crecer?</a:t>
            </a:r>
            <a:endParaRPr/>
          </a:p>
        </p:txBody>
      </p:sp>
      <p:sp>
        <p:nvSpPr>
          <p:cNvPr id="135" name="Google Shape;135;p10"/>
          <p:cNvSpPr txBox="1"/>
          <p:nvPr>
            <p:ph idx="1" type="body"/>
          </p:nvPr>
        </p:nvSpPr>
        <p:spPr>
          <a:xfrm>
            <a:off x="618525" y="1732875"/>
            <a:ext cx="5440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Las plantas necesitan agua, luz solar y tierra para crecer.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¡Piensa dónde las plantas pueden crecer bien, en el lugar donde vives, y tal vez incluso intente cultivar una planta tú mismo!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id="136" name="Google Shape;136;p10"/>
          <p:cNvPicPr preferRelativeResize="0"/>
          <p:nvPr/>
        </p:nvPicPr>
        <p:blipFill rotWithShape="1">
          <a:blip r:embed="rId3">
            <a:alphaModFix/>
          </a:blip>
          <a:srcRect b="9196" l="10799" r="3215" t="4455"/>
          <a:stretch/>
        </p:blipFill>
        <p:spPr>
          <a:xfrm>
            <a:off x="6227150" y="1834563"/>
            <a:ext cx="2304650" cy="24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7335" y="472699"/>
            <a:ext cx="587402" cy="58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311700" y="292850"/>
            <a:ext cx="8520600" cy="28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Hoy vamos a pensar sobre qué necesitan las plantas para crecer.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¿Qué cree que las plantas necesitan para crecer?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2050" y="3320975"/>
            <a:ext cx="3219898" cy="170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044" y="3386258"/>
            <a:ext cx="694978" cy="69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idx="1" type="body"/>
          </p:nvPr>
        </p:nvSpPr>
        <p:spPr>
          <a:xfrm>
            <a:off x="311700" y="1843650"/>
            <a:ext cx="8520600" cy="1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¿Qué cambios notas con las temporadas?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Otoño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Invierno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Primavera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Verano</a:t>
            </a:r>
            <a:endParaRPr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625" y="3965775"/>
            <a:ext cx="5688625" cy="117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153000" y="177750"/>
            <a:ext cx="8679300" cy="15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Vamos a ver diferentes imágenes que muestran plantas que crecen durante las 4 temporadas. Vamos a hacer observaciones sobre las diferencias y cómo eso podría afectar a las plantas y su crecimiento.</a:t>
            </a:r>
            <a:endParaRPr b="0" i="0" sz="20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4235" y="1754550"/>
            <a:ext cx="718030" cy="718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234925" y="7790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¿Qué notas sobre las plantas en el verano?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6534675" y="1182700"/>
            <a:ext cx="26034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¿Como es el clima durante el verano?</a:t>
            </a:r>
            <a:endParaRPr/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25" y="1067363"/>
            <a:ext cx="6511701" cy="36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6603825" y="2571750"/>
            <a:ext cx="24651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 suele llover en el verano.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Los días son más largos, lo que significa más sol y temperaturas más cálidas.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5551" y="196562"/>
            <a:ext cx="563675" cy="5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title"/>
          </p:nvPr>
        </p:nvSpPr>
        <p:spPr>
          <a:xfrm>
            <a:off x="311700" y="108625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¿Qué notas sobre las plantas en el otoño?</a:t>
            </a:r>
            <a:endParaRPr/>
          </a:p>
        </p:txBody>
      </p:sp>
      <p:sp>
        <p:nvSpPr>
          <p:cNvPr id="89" name="Google Shape;89;p5"/>
          <p:cNvSpPr txBox="1"/>
          <p:nvPr>
            <p:ph idx="1" type="body"/>
          </p:nvPr>
        </p:nvSpPr>
        <p:spPr>
          <a:xfrm>
            <a:off x="6991950" y="1297650"/>
            <a:ext cx="18885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¿Cómo es el clima en el otoño?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25" y="1032438"/>
            <a:ext cx="6667500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 txBox="1"/>
          <p:nvPr/>
        </p:nvSpPr>
        <p:spPr>
          <a:xfrm>
            <a:off x="6728400" y="2702375"/>
            <a:ext cx="2415600" cy="20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Hace más frío en durante el otoño.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Los días son más cortos que en el verano, lo que significa que hay menos sol.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3254" y="378020"/>
            <a:ext cx="531605" cy="53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type="title"/>
          </p:nvPr>
        </p:nvSpPr>
        <p:spPr>
          <a:xfrm>
            <a:off x="66775" y="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¿Qué notas sobre las plantas en invierno?</a:t>
            </a:r>
            <a:endParaRPr/>
          </a:p>
        </p:txBody>
      </p:sp>
      <p:sp>
        <p:nvSpPr>
          <p:cNvPr id="98" name="Google Shape;98;p6"/>
          <p:cNvSpPr txBox="1"/>
          <p:nvPr>
            <p:ph idx="1" type="body"/>
          </p:nvPr>
        </p:nvSpPr>
        <p:spPr>
          <a:xfrm>
            <a:off x="6720225" y="1228675"/>
            <a:ext cx="2112000" cy="12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¿Como es el clima durante el invierno?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625" y="797750"/>
            <a:ext cx="6303075" cy="42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 txBox="1"/>
          <p:nvPr/>
        </p:nvSpPr>
        <p:spPr>
          <a:xfrm>
            <a:off x="6461700" y="2678900"/>
            <a:ext cx="2682300" cy="15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Llueve más en el invierno.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Los días son cortos, por lo que no hay mucho sol.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6758" y="173912"/>
            <a:ext cx="560617" cy="560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type="title"/>
          </p:nvPr>
        </p:nvSpPr>
        <p:spPr>
          <a:xfrm>
            <a:off x="219850" y="1091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¿Qué notas sobre las plantas en la primavera?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 txBox="1"/>
          <p:nvPr>
            <p:ph idx="1" type="body"/>
          </p:nvPr>
        </p:nvSpPr>
        <p:spPr>
          <a:xfrm>
            <a:off x="6322225" y="1228675"/>
            <a:ext cx="2510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¿Cómo es el clima en la primavera?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993775"/>
            <a:ext cx="5715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/>
        </p:nvSpPr>
        <p:spPr>
          <a:xfrm>
            <a:off x="6123225" y="2571750"/>
            <a:ext cx="27855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Llueve más en la primavera.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Los días son más largos que durante el invierno, lo que significa más sol.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0" name="Google Shape;11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0188" y="336750"/>
            <a:ext cx="491213" cy="49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235600" y="239550"/>
            <a:ext cx="88488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Piensa en las 4 temporadas y las fotos que acabas de ver.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¿En qué temporada notó el mayor crecimiento? ¿Por qué?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6" name="Google Shape;116;p8"/>
          <p:cNvSpPr txBox="1"/>
          <p:nvPr/>
        </p:nvSpPr>
        <p:spPr>
          <a:xfrm>
            <a:off x="5904375" y="2828450"/>
            <a:ext cx="25023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Noté que durante la primavera la planta tuvo el mayor crecimiento. Creo que esto porque durante la primavera llueve mucho y el sol brilla durante más horas.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4525" y="2474850"/>
            <a:ext cx="3709000" cy="279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" y="4145825"/>
            <a:ext cx="4818925" cy="99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994" y="2706647"/>
            <a:ext cx="685725" cy="6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title"/>
          </p:nvPr>
        </p:nvSpPr>
        <p:spPr>
          <a:xfrm>
            <a:off x="311700" y="125475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sal o mira por la ventana</a:t>
            </a:r>
            <a:endParaRPr/>
          </a:p>
        </p:txBody>
      </p:sp>
      <p:sp>
        <p:nvSpPr>
          <p:cNvPr id="125" name="Google Shape;125;p9"/>
          <p:cNvSpPr txBox="1"/>
          <p:nvPr>
            <p:ph idx="1" type="body"/>
          </p:nvPr>
        </p:nvSpPr>
        <p:spPr>
          <a:xfrm>
            <a:off x="0" y="998050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¿Qué temporada es?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¿Qué notas sobre las plantas que crecen en el lugar donde vives? ¿Están en lugares que reciben mucho sol o agua?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6350" y="3018251"/>
            <a:ext cx="2881275" cy="217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 txBox="1"/>
          <p:nvPr/>
        </p:nvSpPr>
        <p:spPr>
          <a:xfrm>
            <a:off x="5908875" y="3333275"/>
            <a:ext cx="18672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Noto que las plantas en la sombra son más pequeñas que las plantas en el sol.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625" y="3424875"/>
            <a:ext cx="1962425" cy="15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0313" y="216906"/>
            <a:ext cx="618137" cy="61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